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Lato-regular.fntdata"/><Relationship Id="rId21" Type="http://schemas.openxmlformats.org/officeDocument/2006/relationships/slide" Target="slides/slide17.xml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f4871315769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f4871315769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4b1fa2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4b1fa2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4b1fa2f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4b1fa2f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2f477e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2f477e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4b1fa2f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4b1fa2f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students 10-15 post it notes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4b1fa2f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4b1fa2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4b1fa2f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f4b1fa2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4b1fa2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4b1fa2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4b1fa2f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4b1fa2f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1a9230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1a9230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f4871315769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f4871315769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2f477ea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2f477ea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to stress the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4b3b6c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4b3b6c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a7a98b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a7a98b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5a001ae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5a001a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ec44af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ec44af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a7a98bc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a7a98bc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www.youtube.com/watch?v=musmgKEPY2o" TargetMode="External"/><Relationship Id="rId5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44" y="882908"/>
            <a:ext cx="3233697" cy="166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04394" y="2119162"/>
            <a:ext cx="7735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07350" y="2901725"/>
            <a:ext cx="49293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CS+Social Good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Design Thinking Crash Course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Define Activity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825075" y="1152750"/>
            <a:ext cx="5518500" cy="3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Take 3 minutes on your own to write a clear definition of the issue your partner is facing so you can fully understand the issue before you begin to think of a solution.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Remember: Listen to your partner and think of exactly what they need improved. Avoid inserting yourself into the issue 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and defining a problem you have or assume they have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850" y="1451675"/>
            <a:ext cx="2452800" cy="210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Ideate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428425" y="1063375"/>
            <a:ext cx="36048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Brainstorm as many possible solutions to the problem. THINK BIG!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There are no stupid ideas!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41983" l="37454" r="38379" t="19071"/>
          <a:stretch/>
        </p:blipFill>
        <p:spPr>
          <a:xfrm>
            <a:off x="237950" y="1010263"/>
            <a:ext cx="1944000" cy="1729800"/>
          </a:xfrm>
          <a:prstGeom prst="hexagon">
            <a:avLst>
              <a:gd fmla="val 29036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b="2473" l="37918" r="37915" t="58581"/>
          <a:stretch/>
        </p:blipFill>
        <p:spPr>
          <a:xfrm>
            <a:off x="237950" y="2768900"/>
            <a:ext cx="1944000" cy="1729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5">
            <a:alphaModFix/>
          </a:blip>
          <a:srcRect b="13948" l="0" r="62060" t="0"/>
          <a:stretch/>
        </p:blipFill>
        <p:spPr>
          <a:xfrm>
            <a:off x="6089775" y="1131175"/>
            <a:ext cx="2801700" cy="3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Ideate Activity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317000" y="981450"/>
            <a:ext cx="3970800" cy="4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Take 5 minutes to brainstorm solutions for the issue you defined using the post it notes.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 Create a board of post it note ideas on your desk - the more ideas you come up with the better.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prototyping images"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800" y="1325938"/>
            <a:ext cx="4663351" cy="249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If you get stuck...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825075" y="1152750"/>
            <a:ext cx="79608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How would you solve this problem with $1,000,000? What about $100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How could you solve this problem by tomorrow? What about if you had a year? 100 years?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What would Oprah do? What about your grandma?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How would you design a solution without technology?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How would you solve this problem if you just had yourself and a friend? What if you had the President on board?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Prototype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1919125" y="853325"/>
            <a:ext cx="70290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3000"/>
              <a:buFont typeface="Lato"/>
              <a:buChar char="●"/>
            </a:pPr>
            <a:r>
              <a:rPr lang="en" sz="3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This is the phase where your idea comes to life! </a:t>
            </a:r>
            <a:endParaRPr sz="3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350" y="1632150"/>
            <a:ext cx="3185449" cy="31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5">
            <a:alphaModFix/>
          </a:blip>
          <a:srcRect b="22518" l="56071" r="19762" t="38536"/>
          <a:stretch/>
        </p:blipFill>
        <p:spPr>
          <a:xfrm>
            <a:off x="317000" y="1269250"/>
            <a:ext cx="1944000" cy="1729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5">
            <a:alphaModFix/>
          </a:blip>
          <a:srcRect b="61054" l="56187" r="19646" t="0"/>
          <a:stretch/>
        </p:blipFill>
        <p:spPr>
          <a:xfrm>
            <a:off x="317000" y="2999050"/>
            <a:ext cx="1944000" cy="1729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Prototype Activity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825075" y="1152750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When deciding on your best idea think which…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Is the most feasible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Has the greatest positive impact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Is the most creative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Once you have decided, pursue the idea 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by drawing a prototype or writing a 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proposal for the solution. </a:t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prototyping clipart"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950" y="1777650"/>
            <a:ext cx="3380550" cy="24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2484000" y="1063375"/>
            <a:ext cx="6235800" cy="2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In this phase, your prototype enters the real world!</a:t>
            </a:r>
            <a:endParaRPr sz="28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2839" l="74572" r="1261" t="58215"/>
          <a:stretch/>
        </p:blipFill>
        <p:spPr>
          <a:xfrm>
            <a:off x="372250" y="1283075"/>
            <a:ext cx="1944000" cy="1729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40951" l="74459" r="1375" t="20103"/>
          <a:stretch/>
        </p:blipFill>
        <p:spPr>
          <a:xfrm>
            <a:off x="372250" y="3012875"/>
            <a:ext cx="1944000" cy="1729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5875" y="2258775"/>
            <a:ext cx="4846551" cy="2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Test Activity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265800" y="1152750"/>
            <a:ext cx="8673300" cy="3282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Take 5 minutes each to share your solution with your partner and give feedback. </a:t>
            </a:r>
            <a:endParaRPr sz="22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If you finish early begin to theorize what you might change in the next version of your prototyped solution to improve it and its efficacy.</a:t>
            </a:r>
            <a:endParaRPr sz="22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feedback loop clipart" id="184" name="Google Shape;184;p29"/>
          <p:cNvPicPr preferRelativeResize="0"/>
          <p:nvPr/>
        </p:nvPicPr>
        <p:blipFill rotWithShape="1">
          <a:blip r:embed="rId4">
            <a:alphaModFix/>
          </a:blip>
          <a:srcRect b="-7700" l="0" r="-6598" t="0"/>
          <a:stretch/>
        </p:blipFill>
        <p:spPr>
          <a:xfrm>
            <a:off x="2781925" y="2746750"/>
            <a:ext cx="3279600" cy="24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Design Thinking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What is Human Centered Design?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145553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38" y="748975"/>
            <a:ext cx="8042700" cy="44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Design Thinking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Design Thinking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50" y="1165400"/>
            <a:ext cx="8173103" cy="359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Overview of Your Task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In this activity, you will be paired with another student and tasked with using your design thinking skills to redesign the school backpack experience.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Empathize</a:t>
            </a:r>
            <a:endParaRPr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50" y="1063378"/>
            <a:ext cx="2131521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2720975" y="1152750"/>
            <a:ext cx="60564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Empathy is the foundation of a human-centered design process; by deeply understanding people, we are better able to design for them. </a:t>
            </a:r>
            <a:endParaRPr sz="18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Immerse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Observe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Engage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Discover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Understand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empathize"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275" y="2182100"/>
            <a:ext cx="3455075" cy="24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1752600" y="3080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Empathy Activity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612625" y="1152750"/>
            <a:ext cx="81648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600"/>
              <a:buFont typeface="Lato"/>
              <a:buChar char="●"/>
            </a:pPr>
            <a:r>
              <a:rPr lang="en" sz="26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Get with your partner</a:t>
            </a:r>
            <a:endParaRPr sz="26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600"/>
              <a:buFont typeface="Lato"/>
              <a:buChar char="●"/>
            </a:pPr>
            <a:r>
              <a:rPr lang="en" sz="26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Spend 5 minutes each interviewing each other</a:t>
            </a:r>
            <a:endParaRPr sz="26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600"/>
              <a:buFont typeface="Lato"/>
              <a:buChar char="●"/>
            </a:pPr>
            <a:r>
              <a:rPr lang="en" sz="26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Make sure that you:</a:t>
            </a:r>
            <a:endParaRPr sz="26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600"/>
              <a:buFont typeface="Lato"/>
              <a:buChar char="○"/>
            </a:pPr>
            <a:r>
              <a:rPr lang="en" sz="26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Don’t have any preconceptions about your partner’s situation</a:t>
            </a:r>
            <a:endParaRPr sz="26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600"/>
              <a:buFont typeface="Lato"/>
              <a:buChar char="○"/>
            </a:pPr>
            <a:r>
              <a:rPr lang="en" sz="26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Understand your partner’s views about his/her academic situation </a:t>
            </a:r>
            <a:endParaRPr sz="26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Questions to Consider</a:t>
            </a:r>
            <a:endParaRPr sz="3600"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How do you feel about . . . ?</a:t>
            </a:r>
            <a:endParaRPr sz="22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Can you tell me about how you started . . . ?</a:t>
            </a:r>
            <a:endParaRPr sz="22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What is your best/worst/craziest/most memorable experience with . . .?</a:t>
            </a:r>
            <a:endParaRPr sz="22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What’s something I would find surprising about . . . ?</a:t>
            </a:r>
            <a:endParaRPr sz="22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How do you feel about . . .?</a:t>
            </a:r>
            <a:endParaRPr sz="22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What’s a typical day like doing . . . ? An atypical day?</a:t>
            </a:r>
            <a:endParaRPr sz="22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778A8B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Why is . . . important to you? Why do you feel that way?</a:t>
            </a:r>
            <a:endParaRPr sz="2200">
              <a:solidFill>
                <a:srgbClr val="778A8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Define</a:t>
            </a:r>
            <a:endParaRPr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2233400" y="981450"/>
            <a:ext cx="66612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Focus in </a:t>
            </a: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on a specific and meaningful challenge.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Goal:</a:t>
            </a: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 Take your insights from empathy and generate an </a:t>
            </a:r>
            <a:r>
              <a:rPr i="1"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actionable problem statement</a:t>
            </a: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 and your </a:t>
            </a:r>
            <a:r>
              <a:rPr i="1"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unique design vision </a:t>
            </a:r>
            <a:endParaRPr i="1"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Pick a </a:t>
            </a:r>
            <a:r>
              <a:rPr i="1"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specific problem</a:t>
            </a:r>
            <a:r>
              <a:rPr lang="en" sz="2400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 - not a preconceived idea</a:t>
            </a:r>
            <a:endParaRPr sz="2400"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empathize"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150" y="3090050"/>
            <a:ext cx="3773650" cy="19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5">
            <a:alphaModFix/>
          </a:blip>
          <a:srcRect b="60657" l="19802" r="56371" t="0"/>
          <a:stretch/>
        </p:blipFill>
        <p:spPr>
          <a:xfrm>
            <a:off x="317000" y="1251663"/>
            <a:ext cx="1916400" cy="1747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5">
            <a:alphaModFix/>
          </a:blip>
          <a:srcRect b="23191" l="19801" r="56370" t="39342"/>
          <a:stretch/>
        </p:blipFill>
        <p:spPr>
          <a:xfrm>
            <a:off x="317000" y="2998875"/>
            <a:ext cx="1916400" cy="16641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